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6405"/>
  </p:normalViewPr>
  <p:slideViewPr>
    <p:cSldViewPr snapToGrid="0">
      <p:cViewPr varScale="1">
        <p:scale>
          <a:sx n="20" d="100"/>
          <a:sy n="20" d="100"/>
        </p:scale>
        <p:origin x="28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mitar Vlahović" userId="e0a81b21c123b4f0" providerId="LiveId" clId="{7AF031D9-DD1F-1E46-A412-978267ABE5C6}"/>
    <pc:docChg chg="modSld">
      <pc:chgData name="Dmitar Vlahović" userId="e0a81b21c123b4f0" providerId="LiveId" clId="{7AF031D9-DD1F-1E46-A412-978267ABE5C6}" dt="2021-10-13T12:22:47.754" v="24"/>
      <pc:docMkLst>
        <pc:docMk/>
      </pc:docMkLst>
      <pc:sldChg chg="addSp delSp modSp modTransition modAnim">
        <pc:chgData name="Dmitar Vlahović" userId="e0a81b21c123b4f0" providerId="LiveId" clId="{7AF031D9-DD1F-1E46-A412-978267ABE5C6}" dt="2021-10-13T12:22:47.754" v="24"/>
        <pc:sldMkLst>
          <pc:docMk/>
          <pc:sldMk cId="1886746599" sldId="256"/>
        </pc:sldMkLst>
        <pc:picChg chg="add del mod">
          <ac:chgData name="Dmitar Vlahović" userId="e0a81b21c123b4f0" providerId="LiveId" clId="{7AF031D9-DD1F-1E46-A412-978267ABE5C6}" dt="2021-10-13T11:40:17.357" v="1"/>
          <ac:picMkLst>
            <pc:docMk/>
            <pc:sldMk cId="1886746599" sldId="256"/>
            <ac:picMk id="2" creationId="{EEC0E30B-5305-9F41-A8ED-5947B361D49C}"/>
          </ac:picMkLst>
        </pc:picChg>
        <pc:picChg chg="add del mod">
          <ac:chgData name="Dmitar Vlahović" userId="e0a81b21c123b4f0" providerId="LiveId" clId="{7AF031D9-DD1F-1E46-A412-978267ABE5C6}" dt="2021-10-13T11:40:34.943" v="3"/>
          <ac:picMkLst>
            <pc:docMk/>
            <pc:sldMk cId="1886746599" sldId="256"/>
            <ac:picMk id="3" creationId="{670E219D-6F61-0D48-BB43-DAB3D98E1758}"/>
          </ac:picMkLst>
        </pc:picChg>
        <pc:picChg chg="add del mod">
          <ac:chgData name="Dmitar Vlahović" userId="e0a81b21c123b4f0" providerId="LiveId" clId="{7AF031D9-DD1F-1E46-A412-978267ABE5C6}" dt="2021-10-13T11:41:45.173" v="5"/>
          <ac:picMkLst>
            <pc:docMk/>
            <pc:sldMk cId="1886746599" sldId="256"/>
            <ac:picMk id="4" creationId="{BDF9B66E-29B0-7645-9CE7-88FC9E0005BA}"/>
          </ac:picMkLst>
        </pc:picChg>
        <pc:picChg chg="add del mod">
          <ac:chgData name="Dmitar Vlahović" userId="e0a81b21c123b4f0" providerId="LiveId" clId="{7AF031D9-DD1F-1E46-A412-978267ABE5C6}" dt="2021-10-13T11:44:55.587" v="7"/>
          <ac:picMkLst>
            <pc:docMk/>
            <pc:sldMk cId="1886746599" sldId="256"/>
            <ac:picMk id="5" creationId="{9239641F-03B5-2641-A9BD-BDCDA0B43F18}"/>
          </ac:picMkLst>
        </pc:picChg>
        <pc:picChg chg="add del mod">
          <ac:chgData name="Dmitar Vlahović" userId="e0a81b21c123b4f0" providerId="LiveId" clId="{7AF031D9-DD1F-1E46-A412-978267ABE5C6}" dt="2021-10-13T11:47:22.273" v="9"/>
          <ac:picMkLst>
            <pc:docMk/>
            <pc:sldMk cId="1886746599" sldId="256"/>
            <ac:picMk id="7" creationId="{D141D0B1-2716-C54F-B76F-76304EE516FF}"/>
          </ac:picMkLst>
        </pc:picChg>
        <pc:picChg chg="add del mod">
          <ac:chgData name="Dmitar Vlahović" userId="e0a81b21c123b4f0" providerId="LiveId" clId="{7AF031D9-DD1F-1E46-A412-978267ABE5C6}" dt="2021-10-13T11:50:50.634" v="11"/>
          <ac:picMkLst>
            <pc:docMk/>
            <pc:sldMk cId="1886746599" sldId="256"/>
            <ac:picMk id="8" creationId="{6C98935E-82FD-6D47-8202-5C9BA8CB3551}"/>
          </ac:picMkLst>
        </pc:picChg>
        <pc:picChg chg="add del mod">
          <ac:chgData name="Dmitar Vlahović" userId="e0a81b21c123b4f0" providerId="LiveId" clId="{7AF031D9-DD1F-1E46-A412-978267ABE5C6}" dt="2021-10-13T11:55:17.895" v="13"/>
          <ac:picMkLst>
            <pc:docMk/>
            <pc:sldMk cId="1886746599" sldId="256"/>
            <ac:picMk id="9" creationId="{EDD81315-979C-C442-BB62-B193BCC6BE3B}"/>
          </ac:picMkLst>
        </pc:picChg>
        <pc:picChg chg="add del mod">
          <ac:chgData name="Dmitar Vlahović" userId="e0a81b21c123b4f0" providerId="LiveId" clId="{7AF031D9-DD1F-1E46-A412-978267ABE5C6}" dt="2021-10-13T12:02:27.993" v="15"/>
          <ac:picMkLst>
            <pc:docMk/>
            <pc:sldMk cId="1886746599" sldId="256"/>
            <ac:picMk id="10" creationId="{59A1582F-9C26-8A49-9E74-58A8F42AF3F1}"/>
          </ac:picMkLst>
        </pc:picChg>
        <pc:picChg chg="add del mod">
          <ac:chgData name="Dmitar Vlahović" userId="e0a81b21c123b4f0" providerId="LiveId" clId="{7AF031D9-DD1F-1E46-A412-978267ABE5C6}" dt="2021-10-13T12:05:37.010" v="17"/>
          <ac:picMkLst>
            <pc:docMk/>
            <pc:sldMk cId="1886746599" sldId="256"/>
            <ac:picMk id="11" creationId="{500EA156-6CC9-AA49-B038-112385DEA5C5}"/>
          </ac:picMkLst>
        </pc:picChg>
        <pc:picChg chg="add del mod">
          <ac:chgData name="Dmitar Vlahović" userId="e0a81b21c123b4f0" providerId="LiveId" clId="{7AF031D9-DD1F-1E46-A412-978267ABE5C6}" dt="2021-10-13T12:09:50.612" v="19"/>
          <ac:picMkLst>
            <pc:docMk/>
            <pc:sldMk cId="1886746599" sldId="256"/>
            <ac:picMk id="12" creationId="{13948B64-3164-9242-877A-57E50251CE0D}"/>
          </ac:picMkLst>
        </pc:picChg>
        <pc:picChg chg="add del mod">
          <ac:chgData name="Dmitar Vlahović" userId="e0a81b21c123b4f0" providerId="LiveId" clId="{7AF031D9-DD1F-1E46-A412-978267ABE5C6}" dt="2021-10-13T12:10:21.995" v="21"/>
          <ac:picMkLst>
            <pc:docMk/>
            <pc:sldMk cId="1886746599" sldId="256"/>
            <ac:picMk id="13" creationId="{89414407-37BD-D242-891F-29BCABD12963}"/>
          </ac:picMkLst>
        </pc:picChg>
        <pc:picChg chg="add del mod">
          <ac:chgData name="Dmitar Vlahović" userId="e0a81b21c123b4f0" providerId="LiveId" clId="{7AF031D9-DD1F-1E46-A412-978267ABE5C6}" dt="2021-10-13T12:18:31.751" v="23"/>
          <ac:picMkLst>
            <pc:docMk/>
            <pc:sldMk cId="1886746599" sldId="256"/>
            <ac:picMk id="14" creationId="{246728D9-C144-3D4C-A5D5-45AC6A0C7436}"/>
          </ac:picMkLst>
        </pc:picChg>
        <pc:picChg chg="add mod">
          <ac:chgData name="Dmitar Vlahović" userId="e0a81b21c123b4f0" providerId="LiveId" clId="{7AF031D9-DD1F-1E46-A412-978267ABE5C6}" dt="2021-10-13T12:22:47.754" v="24"/>
          <ac:picMkLst>
            <pc:docMk/>
            <pc:sldMk cId="1886746599" sldId="256"/>
            <ac:picMk id="15" creationId="{78A773B6-2A62-F748-B348-C2168FA1F16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F91F-63D4-4417-8320-CC824D6030D6}" type="datetimeFigureOut">
              <a:rPr lang="sr-Latn-RS" smtClean="0"/>
              <a:t>13.10.21.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9214-9D2C-4D3B-A288-5078B56A8F3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77678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F91F-63D4-4417-8320-CC824D6030D6}" type="datetimeFigureOut">
              <a:rPr lang="sr-Latn-RS" smtClean="0"/>
              <a:t>13.10.21.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9214-9D2C-4D3B-A288-5078B56A8F3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1562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F91F-63D4-4417-8320-CC824D6030D6}" type="datetimeFigureOut">
              <a:rPr lang="sr-Latn-RS" smtClean="0"/>
              <a:t>13.10.21.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9214-9D2C-4D3B-A288-5078B56A8F3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069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F91F-63D4-4417-8320-CC824D6030D6}" type="datetimeFigureOut">
              <a:rPr lang="sr-Latn-RS" smtClean="0"/>
              <a:t>13.10.21.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9214-9D2C-4D3B-A288-5078B56A8F3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5868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F91F-63D4-4417-8320-CC824D6030D6}" type="datetimeFigureOut">
              <a:rPr lang="sr-Latn-RS" smtClean="0"/>
              <a:t>13.10.21.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9214-9D2C-4D3B-A288-5078B56A8F3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3172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F91F-63D4-4417-8320-CC824D6030D6}" type="datetimeFigureOut">
              <a:rPr lang="sr-Latn-RS" smtClean="0"/>
              <a:t>13.10.21.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9214-9D2C-4D3B-A288-5078B56A8F3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51071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F91F-63D4-4417-8320-CC824D6030D6}" type="datetimeFigureOut">
              <a:rPr lang="sr-Latn-RS" smtClean="0"/>
              <a:t>13.10.21.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9214-9D2C-4D3B-A288-5078B56A8F3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8868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F91F-63D4-4417-8320-CC824D6030D6}" type="datetimeFigureOut">
              <a:rPr lang="sr-Latn-RS" smtClean="0"/>
              <a:t>13.10.21.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9214-9D2C-4D3B-A288-5078B56A8F3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66381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F91F-63D4-4417-8320-CC824D6030D6}" type="datetimeFigureOut">
              <a:rPr lang="sr-Latn-RS" smtClean="0"/>
              <a:t>13.10.21.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9214-9D2C-4D3B-A288-5078B56A8F3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41990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F91F-63D4-4417-8320-CC824D6030D6}" type="datetimeFigureOut">
              <a:rPr lang="sr-Latn-RS" smtClean="0"/>
              <a:t>13.10.21.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9214-9D2C-4D3B-A288-5078B56A8F3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639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F91F-63D4-4417-8320-CC824D6030D6}" type="datetimeFigureOut">
              <a:rPr lang="sr-Latn-RS" smtClean="0"/>
              <a:t>13.10.21.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9214-9D2C-4D3B-A288-5078B56A8F3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7009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5F91F-63D4-4417-8320-CC824D6030D6}" type="datetimeFigureOut">
              <a:rPr lang="sr-Latn-RS" smtClean="0"/>
              <a:t>13.10.21.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F9214-9D2C-4D3B-A288-5078B56A8F3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72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EBE7198-E688-448C-A423-EC860D2CD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32399288" cy="43199050"/>
          </a:xfrm>
          <a:prstGeom prst="rect">
            <a:avLst/>
          </a:prstGeom>
        </p:spPr>
      </p:pic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78A773B6-2A62-F748-B348-C2168FA1F1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370588" y="421719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46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9086"/>
    </mc:Choice>
    <mc:Fallback>
      <p:transition spd="slow" advTm="2490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0</Words>
  <Application>Microsoft Macintosh PowerPoint</Application>
  <PresentationFormat>Custom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Dmitar Vlahović</dc:creator>
  <cp:keywords/>
  <dc:description/>
  <cp:lastModifiedBy>Dmitar Vlahovic</cp:lastModifiedBy>
  <cp:revision>1</cp:revision>
  <dcterms:created xsi:type="dcterms:W3CDTF">2021-10-10T23:01:00Z</dcterms:created>
  <dcterms:modified xsi:type="dcterms:W3CDTF">2021-10-13T12:22:55Z</dcterms:modified>
  <cp:category/>
</cp:coreProperties>
</file>